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1.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jpeg" ContentType="image/jpeg"/>
  <Override PartName="/ppt/media/image6.jpeg" ContentType="image/jpeg"/>
  <Override PartName="/ppt/media/image7.jpeg" ContentType="image/jpeg"/>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9"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presProps" Target="presProps.xml"/>
</Relationships>
</file>

<file path=ppt/media/image1.png>
</file>

<file path=ppt/media/image2.png>
</file>

<file path=ppt/media/image3.png>
</file>

<file path=ppt/media/image4.png>
</file>

<file path=ppt/media/image5.jpeg>
</file>

<file path=ppt/media/image6.jpeg>
</file>

<file path=ppt/media/image7.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pic>
        <p:nvPicPr>
          <p:cNvPr id="0" name="Google Shape;9;p2" descr=""/>
          <p:cNvPicPr/>
          <p:nvPr/>
        </p:nvPicPr>
        <p:blipFill>
          <a:blip r:embed="rId2"/>
          <a:srcRect l="0" t="0" r="10" b="0"/>
          <a:stretch/>
        </p:blipFill>
        <p:spPr>
          <a:xfrm>
            <a:off x="0" y="-360"/>
            <a:ext cx="9143640" cy="5143680"/>
          </a:xfrm>
          <a:prstGeom prst="rect">
            <a:avLst/>
          </a:prstGeom>
          <a:noFill/>
          <a:ln w="0">
            <a:noFill/>
          </a:ln>
        </p:spPr>
      </p:pic>
      <p:sp>
        <p:nvSpPr>
          <p:cNvPr id="1" name="PlaceHolder 1"/>
          <p:cNvSpPr>
            <a:spLocks noGrp="1"/>
          </p:cNvSpPr>
          <p:nvPr>
            <p:ph type="title"/>
          </p:nvPr>
        </p:nvSpPr>
        <p:spPr>
          <a:xfrm>
            <a:off x="228600" y="228600"/>
            <a:ext cx="5173560" cy="3088080"/>
          </a:xfrm>
          <a:prstGeom prst="rect">
            <a:avLst/>
          </a:prstGeom>
          <a:noFill/>
          <a:ln w="0">
            <a:noFill/>
          </a:ln>
        </p:spPr>
        <p:txBody>
          <a:bodyPr lIns="91440" rIns="91440" tIns="91440" bIns="91440" anchor="b">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lt1"/>
        </a:solidFill>
      </p:bgPr>
    </p:bg>
    <p:spTree>
      <p:nvGrpSpPr>
        <p:cNvPr id="1" name=""/>
        <p:cNvGrpSpPr/>
        <p:nvPr/>
      </p:nvGrpSpPr>
      <p:grpSpPr>
        <a:xfrm>
          <a:off x="0" y="0"/>
          <a:ext cx="0" cy="0"/>
          <a:chOff x="0" y="0"/>
          <a:chExt cx="0" cy="0"/>
        </a:xfrm>
      </p:grpSpPr>
      <p:pic>
        <p:nvPicPr>
          <p:cNvPr id="23" name="Google Shape;95;p19" descr=""/>
          <p:cNvPicPr/>
          <p:nvPr/>
        </p:nvPicPr>
        <p:blipFill>
          <a:blip r:embed="rId2"/>
          <a:srcRect l="0" t="0" r="10" b="0"/>
          <a:stretch/>
        </p:blipFill>
        <p:spPr>
          <a:xfrm>
            <a:off x="0" y="-360"/>
            <a:ext cx="9143640" cy="5143680"/>
          </a:xfrm>
          <a:prstGeom prst="rect">
            <a:avLst/>
          </a:prstGeom>
          <a:noFill/>
          <a:ln w="0">
            <a:noFill/>
          </a:ln>
        </p:spPr>
      </p:pic>
      <p:sp>
        <p:nvSpPr>
          <p:cNvPr id="24" name="PlaceHolder 1"/>
          <p:cNvSpPr>
            <a:spLocks noGrp="1"/>
          </p:cNvSpPr>
          <p:nvPr>
            <p:ph type="title"/>
          </p:nvPr>
        </p:nvSpPr>
        <p:spPr>
          <a:xfrm>
            <a:off x="228600" y="228600"/>
            <a:ext cx="3143880" cy="1320120"/>
          </a:xfrm>
          <a:prstGeom prst="rect">
            <a:avLst/>
          </a:prstGeom>
          <a:noFill/>
          <a:ln w="0">
            <a:noFill/>
          </a:ln>
        </p:spPr>
        <p:txBody>
          <a:bodyPr lIns="91440" rIns="91440" tIns="91440" bIns="91440" anchor="b">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25" name="Google Shape;98;p19"/>
          <p:cNvSpPr/>
          <p:nvPr/>
        </p:nvSpPr>
        <p:spPr>
          <a:xfrm>
            <a:off x="228600" y="3683880"/>
            <a:ext cx="4254120" cy="555840"/>
          </a:xfrm>
          <a:prstGeom prst="rect">
            <a:avLst/>
          </a:prstGeom>
          <a:noFill/>
          <a:ln w="0">
            <a:noFill/>
          </a:ln>
        </p:spPr>
        <p:style>
          <a:lnRef idx="0"/>
          <a:fillRef idx="0"/>
          <a:effectRef idx="0"/>
          <a:fontRef idx="minor"/>
        </p:style>
        <p:txBody>
          <a:bodyPr tIns="91440" bIns="91440" anchor="t">
            <a:noAutofit/>
          </a:bodyPr>
          <a:p>
            <a:pPr defTabSz="914400">
              <a:lnSpc>
                <a:spcPct val="100000"/>
              </a:lnSpc>
              <a:tabLst>
                <a:tab algn="l" pos="0"/>
              </a:tabLst>
            </a:pPr>
            <a:r>
              <a:rPr b="1" lang="en" sz="1200" strike="noStrike" u="none">
                <a:solidFill>
                  <a:schemeClr val="dk1"/>
                </a:solidFill>
                <a:effectLst/>
                <a:uFillTx/>
                <a:latin typeface="Catamaran"/>
                <a:ea typeface="Catamaran"/>
              </a:rPr>
              <a:t>CREDITS:</a:t>
            </a:r>
            <a:r>
              <a:rPr b="0" lang="en" sz="1200" strike="noStrike" u="none">
                <a:solidFill>
                  <a:schemeClr val="dk1"/>
                </a:solidFill>
                <a:effectLst/>
                <a:uFillTx/>
                <a:latin typeface="Catamaran"/>
                <a:ea typeface="Catamaran"/>
              </a:rPr>
              <a:t> This presentation template was created by </a:t>
            </a:r>
            <a:r>
              <a:rPr b="1" lang="en" sz="1200" strike="noStrike" u="sng">
                <a:solidFill>
                  <a:schemeClr val="dk1"/>
                </a:solidFill>
                <a:effectLst/>
                <a:uFillTx/>
                <a:latin typeface="Catamaran"/>
                <a:ea typeface="Catamaran"/>
                <a:hlinkClick r:id="rId3"/>
              </a:rPr>
              <a:t>Slidesgo</a:t>
            </a:r>
            <a:r>
              <a:rPr b="0" lang="en" sz="1200" strike="noStrike" u="none">
                <a:solidFill>
                  <a:schemeClr val="dk1"/>
                </a:solidFill>
                <a:effectLst/>
                <a:uFillTx/>
                <a:latin typeface="Catamaran"/>
                <a:ea typeface="Catamaran"/>
              </a:rPr>
              <a:t>, and includes icons, infographics &amp; images by </a:t>
            </a:r>
            <a:r>
              <a:rPr b="1" lang="en" sz="1200" strike="noStrike" u="sng">
                <a:solidFill>
                  <a:schemeClr val="dk1"/>
                </a:solidFill>
                <a:effectLst/>
                <a:uFillTx/>
                <a:latin typeface="Catamaran"/>
                <a:ea typeface="Catamaran"/>
                <a:hlinkClick r:id="rId4"/>
              </a:rPr>
              <a:t>Freepik</a:t>
            </a:r>
            <a:r>
              <a:rPr b="0" lang="en" sz="1200" strike="noStrike" u="none">
                <a:solidFill>
                  <a:schemeClr val="dk1"/>
                </a:solidFill>
                <a:effectLst/>
                <a:uFillTx/>
                <a:latin typeface="Catamaran"/>
                <a:ea typeface="Catamaran"/>
              </a:rPr>
              <a:t> </a:t>
            </a:r>
            <a:endParaRPr b="0" lang="en-US" sz="1200" strike="noStrike" u="none">
              <a:solidFill>
                <a:srgbClr val="ffffff"/>
              </a:solidFill>
              <a:effectLst/>
              <a:uFillTx/>
              <a:latin typeface="OpenSymbo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solidFill>
          <a:schemeClr val="lt1"/>
        </a:solidFill>
      </p:bgPr>
    </p:bg>
    <p:spTree>
      <p:nvGrpSpPr>
        <p:cNvPr id="1" name=""/>
        <p:cNvGrpSpPr/>
        <p:nvPr/>
      </p:nvGrpSpPr>
      <p:grpSpPr>
        <a:xfrm>
          <a:off x="0" y="0"/>
          <a:ext cx="0" cy="0"/>
          <a:chOff x="0" y="0"/>
          <a:chExt cx="0" cy="0"/>
        </a:xfrm>
      </p:grpSpPr>
      <p:pic>
        <p:nvPicPr>
          <p:cNvPr id="26" name="Google Shape;100;p20" descr=""/>
          <p:cNvPicPr/>
          <p:nvPr/>
        </p:nvPicPr>
        <p:blipFill>
          <a:blip r:embed="rId2"/>
          <a:srcRect l="0" t="0" r="10" b="0"/>
          <a:stretch/>
        </p:blipFill>
        <p:spPr>
          <a:xfrm>
            <a:off x="0" y="-360"/>
            <a:ext cx="9143640" cy="5143680"/>
          </a:xfrm>
          <a:prstGeom prst="rect">
            <a:avLst/>
          </a:prstGeom>
          <a:noFill/>
          <a:ln w="0">
            <a:noFill/>
          </a:ln>
        </p:spPr>
      </p:pic>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pic>
        <p:nvPicPr>
          <p:cNvPr id="27" name="Google Shape;13;p3" descr=""/>
          <p:cNvPicPr/>
          <p:nvPr/>
        </p:nvPicPr>
        <p:blipFill>
          <a:blip r:embed="rId2"/>
          <a:srcRect l="0" t="4662" r="4679" b="0"/>
          <a:stretch/>
        </p:blipFill>
        <p:spPr>
          <a:xfrm>
            <a:off x="0" y="-360"/>
            <a:ext cx="9143640" cy="5143680"/>
          </a:xfrm>
          <a:prstGeom prst="rect">
            <a:avLst/>
          </a:prstGeom>
          <a:noFill/>
          <a:ln w="0">
            <a:noFill/>
          </a:ln>
        </p:spPr>
      </p:pic>
      <p:sp>
        <p:nvSpPr>
          <p:cNvPr id="28" name="PlaceHolder 1"/>
          <p:cNvSpPr>
            <a:spLocks noGrp="1"/>
          </p:cNvSpPr>
          <p:nvPr>
            <p:ph type="title"/>
          </p:nvPr>
        </p:nvSpPr>
        <p:spPr>
          <a:xfrm>
            <a:off x="3899520" y="228600"/>
            <a:ext cx="5015520" cy="1064520"/>
          </a:xfrm>
          <a:prstGeom prst="rect">
            <a:avLst/>
          </a:prstGeom>
          <a:noFill/>
          <a:ln w="0">
            <a:noFill/>
          </a:ln>
        </p:spPr>
        <p:txBody>
          <a:bodyPr lIns="91440" rIns="91440" tIns="91440" bIns="91440" anchor="b">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29" name="PlaceHolder 2"/>
          <p:cNvSpPr>
            <a:spLocks noGrp="1"/>
          </p:cNvSpPr>
          <p:nvPr>
            <p:ph type="title"/>
          </p:nvPr>
        </p:nvSpPr>
        <p:spPr>
          <a:xfrm>
            <a:off x="7263360" y="3910680"/>
            <a:ext cx="1651680" cy="977760"/>
          </a:xfrm>
          <a:prstGeom prst="rect">
            <a:avLst/>
          </a:prstGeom>
          <a:noFill/>
          <a:ln w="0">
            <a:noFill/>
          </a:ln>
        </p:spPr>
        <p:txBody>
          <a:bodyPr lIns="91440" rIns="91440" tIns="91440" bIns="91440" anchor="ctr">
            <a:noAutofit/>
          </a:bodyPr>
          <a:p>
            <a:pPr indent="0" algn="r">
              <a:lnSpc>
                <a:spcPct val="115000"/>
              </a:lnSpc>
              <a:buNone/>
            </a:pPr>
            <a:r>
              <a:rPr b="1" lang="fr-FR" sz="6000" strike="noStrike" u="none">
                <a:solidFill>
                  <a:schemeClr val="accent2"/>
                </a:solidFill>
                <a:effectLst/>
                <a:uFillTx/>
                <a:latin typeface="Rethink Sans"/>
                <a:ea typeface="Rethink Sans"/>
              </a:rPr>
              <a:t>xx%</a:t>
            </a:r>
            <a:endParaRPr b="0" lang="fr-FR" sz="6000" strike="noStrike" u="none">
              <a:solidFill>
                <a:schemeClr val="dk1"/>
              </a:solidFill>
              <a:effectLst/>
              <a:uFillTx/>
              <a:latin typeface="Arial"/>
            </a:endParaRPr>
          </a:p>
        </p:txBody>
      </p:sp>
      <p:sp>
        <p:nvSpPr>
          <p:cNvPr id="30"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bg>
      <p:bgPr>
        <a:solidFill>
          <a:schemeClr val="lt1"/>
        </a:solidFill>
      </p:bgPr>
    </p:bg>
    <p:spTree>
      <p:nvGrpSpPr>
        <p:cNvPr id="1" name=""/>
        <p:cNvGrpSpPr/>
        <p:nvPr/>
      </p:nvGrpSpPr>
      <p:grpSpPr>
        <a:xfrm>
          <a:off x="0" y="0"/>
          <a:ext cx="0" cy="0"/>
          <a:chOff x="0" y="0"/>
          <a:chExt cx="0" cy="0"/>
        </a:xfrm>
      </p:grpSpPr>
      <p:pic>
        <p:nvPicPr>
          <p:cNvPr id="31" name="Google Shape;102;p21" descr=""/>
          <p:cNvPicPr/>
          <p:nvPr/>
        </p:nvPicPr>
        <p:blipFill>
          <a:blip r:embed="rId2"/>
          <a:srcRect l="0" t="4662" r="4679" b="0"/>
          <a:stretch/>
        </p:blipFill>
        <p:spPr>
          <a:xfrm>
            <a:off x="0" y="-360"/>
            <a:ext cx="9143640" cy="5143680"/>
          </a:xfrm>
          <a:prstGeom prst="rect">
            <a:avLst/>
          </a:prstGeom>
          <a:noFill/>
          <a:ln w="0">
            <a:noFill/>
          </a:ln>
        </p:spPr>
      </p:pic>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sp>
        <p:nvSpPr>
          <p:cNvPr id="32" name="PlaceHolder 1"/>
          <p:cNvSpPr>
            <a:spLocks noGrp="1"/>
          </p:cNvSpPr>
          <p:nvPr>
            <p:ph type="body"/>
          </p:nvPr>
        </p:nvSpPr>
        <p:spPr>
          <a:xfrm>
            <a:off x="5576400" y="3288240"/>
            <a:ext cx="2530080" cy="520560"/>
          </a:xfrm>
          <a:prstGeom prst="rect">
            <a:avLst/>
          </a:prstGeom>
          <a:noFill/>
          <a:ln w="0">
            <a:noFill/>
          </a:ln>
        </p:spPr>
        <p:txBody>
          <a:bodyPr lIns="91440" rIns="91440" tIns="91440" bIns="91440" anchor="ctr">
            <a:noAutofit/>
          </a:bodyPr>
          <a:p>
            <a:pPr marL="432000" indent="-324000">
              <a:spcBef>
                <a:spcPts val="1417"/>
              </a:spcBef>
              <a:buClr>
                <a:srgbClr val="ffffff"/>
              </a:buClr>
              <a:buSzPct val="45000"/>
              <a:buFont typeface="Wingdings" charset="2"/>
              <a:buChar char=""/>
            </a:pPr>
            <a:r>
              <a:rPr b="0" lang="fr-FR" sz="1000" strike="noStrike" u="none">
                <a:solidFill>
                  <a:srgbClr val="000000"/>
                </a:solidFill>
                <a:effectLst/>
                <a:uFillTx/>
                <a:latin typeface="Arial"/>
              </a:rPr>
              <a:t>Click to edit the outline text format</a:t>
            </a:r>
            <a:endParaRPr b="0" lang="fr-FR" sz="10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000" strike="noStrike" u="none">
                <a:solidFill>
                  <a:srgbClr val="000000"/>
                </a:solidFill>
                <a:effectLst/>
                <a:uFillTx/>
                <a:latin typeface="Arial"/>
              </a:rPr>
              <a:t>Second Outline Level</a:t>
            </a:r>
            <a:endParaRPr b="0" lang="fr-FR" sz="10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000" strike="noStrike" u="none">
                <a:solidFill>
                  <a:srgbClr val="000000"/>
                </a:solidFill>
                <a:effectLst/>
                <a:uFillTx/>
                <a:latin typeface="Arial"/>
              </a:rPr>
              <a:t>Third Outline Level</a:t>
            </a:r>
            <a:endParaRPr b="0" lang="fr-FR" sz="10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000" strike="noStrike" u="none">
                <a:solidFill>
                  <a:srgbClr val="000000"/>
                </a:solidFill>
                <a:effectLst/>
                <a:uFillTx/>
                <a:latin typeface="Arial"/>
              </a:rPr>
              <a:t>Fourth Outline Level</a:t>
            </a:r>
            <a:endParaRPr b="0" lang="fr-FR" sz="10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000" strike="noStrike" u="none">
                <a:solidFill>
                  <a:srgbClr val="000000"/>
                </a:solidFill>
                <a:effectLst/>
                <a:uFillTx/>
                <a:latin typeface="Arial"/>
              </a:rPr>
              <a:t>Fifth Outline Level</a:t>
            </a:r>
            <a:endParaRPr b="0" lang="fr-FR" sz="1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000" strike="noStrike" u="none">
                <a:solidFill>
                  <a:srgbClr val="000000"/>
                </a:solidFill>
                <a:effectLst/>
                <a:uFillTx/>
                <a:latin typeface="Arial"/>
              </a:rPr>
              <a:t>Sixth Outline Level</a:t>
            </a:r>
            <a:endParaRPr b="0" lang="fr-FR" sz="1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000" strike="noStrike" u="none">
                <a:solidFill>
                  <a:srgbClr val="000000"/>
                </a:solidFill>
                <a:effectLst/>
                <a:uFillTx/>
                <a:latin typeface="Arial"/>
              </a:rPr>
              <a:t>Seventh Outline Level</a:t>
            </a:r>
            <a:endParaRPr b="0" lang="fr-FR" sz="1000" strike="noStrike" u="none">
              <a:solidFill>
                <a:srgbClr val="000000"/>
              </a:solidFill>
              <a:effectLst/>
              <a:uFillTx/>
              <a:latin typeface="Arial"/>
            </a:endParaRPr>
          </a:p>
        </p:txBody>
      </p:sp>
      <p:sp>
        <p:nvSpPr>
          <p:cNvPr id="33" name="PlaceHolder 2"/>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sp>
        <p:nvSpPr>
          <p:cNvPr id="34"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sp>
        <p:nvSpPr>
          <p:cNvPr id="36" name="PlaceHolder 1"/>
          <p:cNvSpPr>
            <a:spLocks noGrp="1"/>
          </p:cNvSpPr>
          <p:nvPr>
            <p:ph type="body"/>
          </p:nvPr>
        </p:nvSpPr>
        <p:spPr>
          <a:xfrm>
            <a:off x="5175720" y="1336320"/>
            <a:ext cx="3255120" cy="2982240"/>
          </a:xfrm>
          <a:prstGeom prst="rect">
            <a:avLst/>
          </a:prstGeom>
          <a:noFill/>
          <a:ln w="0">
            <a:noFill/>
          </a:ln>
        </p:spPr>
        <p:txBody>
          <a:bodyPr lIns="90000" rIns="90000" tIns="45000" bIns="45000" anchor="t">
            <a:normAutofit fontScale="550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37" name="PlaceHolder 2"/>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pic>
        <p:nvPicPr>
          <p:cNvPr id="38" name="Google Shape;33;p8" descr=""/>
          <p:cNvPicPr/>
          <p:nvPr/>
        </p:nvPicPr>
        <p:blipFill>
          <a:blip r:embed="rId2"/>
          <a:srcRect l="0" t="4662" r="4679" b="0"/>
          <a:stretch/>
        </p:blipFill>
        <p:spPr>
          <a:xfrm>
            <a:off x="0" y="-360"/>
            <a:ext cx="9143640" cy="5143680"/>
          </a:xfrm>
          <a:prstGeom prst="rect">
            <a:avLst/>
          </a:prstGeom>
          <a:noFill/>
          <a:ln w="0">
            <a:noFill/>
          </a:ln>
        </p:spPr>
      </p:pic>
      <p:sp>
        <p:nvSpPr>
          <p:cNvPr id="39" name="PlaceHolder 1"/>
          <p:cNvSpPr>
            <a:spLocks noGrp="1"/>
          </p:cNvSpPr>
          <p:nvPr>
            <p:ph type="title"/>
          </p:nvPr>
        </p:nvSpPr>
        <p:spPr>
          <a:xfrm>
            <a:off x="1768680" y="1307160"/>
            <a:ext cx="560664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pic>
        <p:nvPicPr>
          <p:cNvPr id="40" name="Google Shape;36;p9" descr=""/>
          <p:cNvPicPr/>
          <p:nvPr/>
        </p:nvPicPr>
        <p:blipFill>
          <a:blip r:embed="rId2"/>
          <a:srcRect l="0" t="4662" r="4679" b="0"/>
          <a:stretch/>
        </p:blipFill>
        <p:spPr>
          <a:xfrm>
            <a:off x="0" y="-360"/>
            <a:ext cx="9143640" cy="5143680"/>
          </a:xfrm>
          <a:prstGeom prst="rect">
            <a:avLst/>
          </a:prstGeom>
          <a:noFill/>
          <a:ln w="0">
            <a:noFill/>
          </a:ln>
        </p:spPr>
      </p:pic>
      <p:sp>
        <p:nvSpPr>
          <p:cNvPr id="41" name="PlaceHolder 1"/>
          <p:cNvSpPr>
            <a:spLocks noGrp="1"/>
          </p:cNvSpPr>
          <p:nvPr>
            <p:ph type="title"/>
          </p:nvPr>
        </p:nvSpPr>
        <p:spPr>
          <a:xfrm>
            <a:off x="3524040" y="1655640"/>
            <a:ext cx="4872600" cy="1161000"/>
          </a:xfrm>
          <a:prstGeom prst="rect">
            <a:avLst/>
          </a:prstGeom>
          <a:noFill/>
          <a:ln w="0">
            <a:noFill/>
          </a:ln>
        </p:spPr>
        <p:txBody>
          <a:bodyPr lIns="91440" rIns="91440" tIns="91440" bIns="91440" anchor="b">
            <a:noAutofit/>
          </a:bodyPr>
          <a:p>
            <a:pPr indent="0">
              <a:buNone/>
            </a:pPr>
            <a:r>
              <a:rPr b="0" lang="fr-FR" sz="6500" strike="noStrike" u="none">
                <a:solidFill>
                  <a:schemeClr val="dk1"/>
                </a:solidFill>
                <a:effectLst/>
                <a:uFillTx/>
                <a:latin typeface="Arial"/>
              </a:rPr>
              <a:t>Click to edit the title text format</a:t>
            </a:r>
            <a:endParaRPr b="0" lang="fr-FR" sz="6500" strike="noStrike" u="none">
              <a:solidFill>
                <a:schemeClr val="dk1"/>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pic>
        <p:nvPicPr>
          <p:cNvPr id="3" name="Google Shape;43;p11" descr=""/>
          <p:cNvPicPr/>
          <p:nvPr/>
        </p:nvPicPr>
        <p:blipFill>
          <a:blip r:embed="rId2"/>
          <a:srcRect l="0" t="0" r="10" b="0"/>
          <a:stretch/>
        </p:blipFill>
        <p:spPr>
          <a:xfrm>
            <a:off x="0" y="-360"/>
            <a:ext cx="9143640" cy="5143680"/>
          </a:xfrm>
          <a:prstGeom prst="rect">
            <a:avLst/>
          </a:prstGeom>
          <a:noFill/>
          <a:ln w="0">
            <a:noFill/>
          </a:ln>
        </p:spPr>
      </p:pic>
      <p:sp>
        <p:nvSpPr>
          <p:cNvPr id="4" name="PlaceHolder 1"/>
          <p:cNvSpPr>
            <a:spLocks noGrp="1"/>
          </p:cNvSpPr>
          <p:nvPr>
            <p:ph type="title"/>
          </p:nvPr>
        </p:nvSpPr>
        <p:spPr>
          <a:xfrm>
            <a:off x="1284120" y="1283400"/>
            <a:ext cx="5528520" cy="1716120"/>
          </a:xfrm>
          <a:prstGeom prst="rect">
            <a:avLst/>
          </a:prstGeom>
          <a:noFill/>
          <a:ln w="0">
            <a:noFill/>
          </a:ln>
        </p:spPr>
        <p:txBody>
          <a:bodyPr lIns="91440" rIns="91440" tIns="91440" bIns="91440" anchor="b">
            <a:noAutofit/>
          </a:bodyPr>
          <a:p>
            <a:pPr indent="0">
              <a:lnSpc>
                <a:spcPct val="115000"/>
              </a:lnSpc>
              <a:buNone/>
            </a:pPr>
            <a:r>
              <a:rPr b="1" lang="fr-FR" sz="6000" strike="noStrike" u="none">
                <a:solidFill>
                  <a:schemeClr val="accent2"/>
                </a:solidFill>
                <a:effectLst/>
                <a:uFillTx/>
                <a:latin typeface="Rethink Sans"/>
                <a:ea typeface="Rethink Sans"/>
              </a:rPr>
              <a:t>xx%</a:t>
            </a:r>
            <a:endParaRPr b="0" lang="fr-FR" sz="60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42" name="PlaceHolder 1"/>
          <p:cNvSpPr>
            <a:spLocks noGrp="1"/>
          </p:cNvSpPr>
          <p:nvPr>
            <p:ph type="body"/>
          </p:nvPr>
        </p:nvSpPr>
        <p:spPr>
          <a:xfrm>
            <a:off x="0" y="-13680"/>
            <a:ext cx="9143640" cy="515700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43" name="PlaceHolder 2"/>
          <p:cNvSpPr>
            <a:spLocks noGrp="1"/>
          </p:cNvSpPr>
          <p:nvPr>
            <p:ph type="title"/>
          </p:nvPr>
        </p:nvSpPr>
        <p:spPr>
          <a:xfrm>
            <a:off x="720000" y="4014360"/>
            <a:ext cx="7703640" cy="572400"/>
          </a:xfrm>
          <a:prstGeom prst="rect">
            <a:avLst/>
          </a:prstGeom>
          <a:solidFill>
            <a:schemeClr val="lt2"/>
          </a:solid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44" name="Google Shape;108;p24"/>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5"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46" name="Google Shape;111;p25"/>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7"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48"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lt1"/>
        </a:solidFill>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6" name="PlaceHolder 2"/>
          <p:cNvSpPr>
            <a:spLocks noGrp="1"/>
          </p:cNvSpPr>
          <p:nvPr>
            <p:ph type="title"/>
          </p:nvPr>
        </p:nvSpPr>
        <p:spPr>
          <a:xfrm>
            <a:off x="228600" y="404424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7" name="PlaceHolder 3"/>
          <p:cNvSpPr>
            <a:spLocks noGrp="1"/>
          </p:cNvSpPr>
          <p:nvPr>
            <p:ph type="title"/>
          </p:nvPr>
        </p:nvSpPr>
        <p:spPr>
          <a:xfrm>
            <a:off x="228600" y="219996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8" name="PlaceHolder 4"/>
          <p:cNvSpPr>
            <a:spLocks noGrp="1"/>
          </p:cNvSpPr>
          <p:nvPr>
            <p:ph type="title"/>
          </p:nvPr>
        </p:nvSpPr>
        <p:spPr>
          <a:xfrm>
            <a:off x="4045320" y="127800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9" name="PlaceHolder 5"/>
          <p:cNvSpPr>
            <a:spLocks noGrp="1"/>
          </p:cNvSpPr>
          <p:nvPr>
            <p:ph type="title"/>
          </p:nvPr>
        </p:nvSpPr>
        <p:spPr>
          <a:xfrm>
            <a:off x="4045320" y="219996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10" name="PlaceHolder 6"/>
          <p:cNvSpPr>
            <a:spLocks noGrp="1"/>
          </p:cNvSpPr>
          <p:nvPr>
            <p:ph type="title"/>
          </p:nvPr>
        </p:nvSpPr>
        <p:spPr>
          <a:xfrm>
            <a:off x="228600" y="127836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11" name="PlaceHolder 7"/>
          <p:cNvSpPr>
            <a:spLocks noGrp="1"/>
          </p:cNvSpPr>
          <p:nvPr>
            <p:ph type="title"/>
          </p:nvPr>
        </p:nvSpPr>
        <p:spPr>
          <a:xfrm>
            <a:off x="228600" y="312192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12" name="PlaceHolder 8"/>
          <p:cNvSpPr>
            <a:spLocks noGrp="1"/>
          </p:cNvSpPr>
          <p:nvPr>
            <p:ph type="title"/>
          </p:nvPr>
        </p:nvSpPr>
        <p:spPr>
          <a:xfrm>
            <a:off x="4045320" y="312192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
        <p:nvSpPr>
          <p:cNvPr id="13" name="PlaceHolder 9"/>
          <p:cNvSpPr>
            <a:spLocks noGrp="1"/>
          </p:cNvSpPr>
          <p:nvPr>
            <p:ph type="title"/>
          </p:nvPr>
        </p:nvSpPr>
        <p:spPr>
          <a:xfrm>
            <a:off x="4045320" y="4044240"/>
            <a:ext cx="865440" cy="310320"/>
          </a:xfrm>
          <a:prstGeom prst="rect">
            <a:avLst/>
          </a:prstGeom>
          <a:noFill/>
          <a:ln w="0">
            <a:noFill/>
          </a:ln>
        </p:spPr>
        <p:txBody>
          <a:bodyPr lIns="91440" rIns="91440" tIns="91440" bIns="91440" anchor="ctr">
            <a:noAutofit/>
          </a:bodyPr>
          <a:p>
            <a:pPr indent="0">
              <a:lnSpc>
                <a:spcPct val="115000"/>
              </a:lnSpc>
              <a:buNone/>
            </a:pPr>
            <a:r>
              <a:rPr b="1" lang="fr-FR" sz="2500" strike="noStrike" u="none">
                <a:solidFill>
                  <a:schemeClr val="accent2"/>
                </a:solidFill>
                <a:effectLst/>
                <a:uFillTx/>
                <a:latin typeface="Rethink Sans"/>
                <a:ea typeface="Rethink Sans"/>
              </a:rPr>
              <a:t>xx%</a:t>
            </a:r>
            <a:endParaRPr b="0" lang="fr-FR" sz="25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TWO_COLUMNS_1_1">
    <p:bg>
      <p:bgPr>
        <a:solidFill>
          <a:schemeClr val="lt1"/>
        </a:solidFill>
      </p:bgPr>
    </p:bg>
    <p:spTree>
      <p:nvGrpSpPr>
        <p:cNvPr id="1" name=""/>
        <p:cNvGrpSpPr/>
        <p:nvPr/>
      </p:nvGrpSpPr>
      <p:grpSpPr>
        <a:xfrm>
          <a:off x="0" y="0"/>
          <a:ext cx="0" cy="0"/>
          <a:chOff x="0" y="0"/>
          <a:chExt cx="0" cy="0"/>
        </a:xfrm>
      </p:grpSpPr>
      <p:pic>
        <p:nvPicPr>
          <p:cNvPr id="14" name="Google Shape;66;p14" descr=""/>
          <p:cNvPicPr/>
          <p:nvPr/>
        </p:nvPicPr>
        <p:blipFill>
          <a:blip r:embed="rId2"/>
          <a:srcRect l="0" t="0" r="10" b="0"/>
          <a:stretch/>
        </p:blipFill>
        <p:spPr>
          <a:xfrm>
            <a:off x="0" y="-360"/>
            <a:ext cx="9143640" cy="5143680"/>
          </a:xfrm>
          <a:prstGeom prst="rect">
            <a:avLst/>
          </a:prstGeom>
          <a:noFill/>
          <a:ln w="0">
            <a:noFill/>
          </a:ln>
        </p:spPr>
      </p:pic>
      <p:sp>
        <p:nvSpPr>
          <p:cNvPr id="15" name="PlaceHolder 1"/>
          <p:cNvSpPr>
            <a:spLocks noGrp="1"/>
          </p:cNvSpPr>
          <p:nvPr>
            <p:ph type="title"/>
          </p:nvPr>
        </p:nvSpPr>
        <p:spPr>
          <a:xfrm>
            <a:off x="228600" y="228600"/>
            <a:ext cx="3441240" cy="4450320"/>
          </a:xfrm>
          <a:prstGeom prst="rect">
            <a:avLst/>
          </a:prstGeom>
          <a:noFill/>
          <a:ln w="0">
            <a:noFill/>
          </a:ln>
        </p:spPr>
        <p:txBody>
          <a:bodyPr lIns="91440" rIns="91440" tIns="91440" bIns="91440" anchor="b">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16"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chemeClr val="lt1"/>
        </a:solidFill>
      </p:bgPr>
    </p:bg>
    <p:spTree>
      <p:nvGrpSpPr>
        <p:cNvPr id="1" name=""/>
        <p:cNvGrpSpPr/>
        <p:nvPr/>
      </p:nvGrpSpPr>
      <p:grpSpPr>
        <a:xfrm>
          <a:off x="0" y="0"/>
          <a:ext cx="0" cy="0"/>
          <a:chOff x="0" y="0"/>
          <a:chExt cx="0" cy="0"/>
        </a:xfrm>
      </p:grpSpPr>
      <p:sp>
        <p:nvSpPr>
          <p:cNvPr id="17" name="PlaceHolder 1"/>
          <p:cNvSpPr>
            <a:spLocks noGrp="1"/>
          </p:cNvSpPr>
          <p:nvPr>
            <p:ph type="body"/>
          </p:nvPr>
        </p:nvSpPr>
        <p:spPr>
          <a:xfrm>
            <a:off x="313920" y="1400040"/>
            <a:ext cx="3764520" cy="3514320"/>
          </a:xfrm>
          <a:prstGeom prst="rect">
            <a:avLst/>
          </a:prstGeom>
          <a:noFill/>
          <a:ln w="0">
            <a:noFill/>
          </a:ln>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8" name="PlaceHolder 2"/>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_1">
    <p:bg>
      <p:bgPr>
        <a:solidFill>
          <a:schemeClr val="lt1"/>
        </a:solidFill>
      </p:bgPr>
    </p:bg>
    <p:spTree>
      <p:nvGrpSpPr>
        <p:cNvPr id="1" name=""/>
        <p:cNvGrpSpPr/>
        <p:nvPr/>
      </p:nvGrpSpPr>
      <p:grpSpPr>
        <a:xfrm>
          <a:off x="0" y="0"/>
          <a:ext cx="0" cy="0"/>
          <a:chOff x="0" y="0"/>
          <a:chExt cx="0" cy="0"/>
        </a:xfrm>
      </p:grpSpPr>
      <p:pic>
        <p:nvPicPr>
          <p:cNvPr id="19" name="Google Shape;74;p16" descr=""/>
          <p:cNvPicPr/>
          <p:nvPr/>
        </p:nvPicPr>
        <p:blipFill>
          <a:blip r:embed="rId2"/>
          <a:srcRect l="0" t="0" r="10" b="0"/>
          <a:stretch/>
        </p:blipFill>
        <p:spPr>
          <a:xfrm>
            <a:off x="0" y="-360"/>
            <a:ext cx="9143640" cy="5143680"/>
          </a:xfrm>
          <a:prstGeom prst="rect">
            <a:avLst/>
          </a:prstGeom>
          <a:noFill/>
          <a:ln w="0">
            <a:noFill/>
          </a:ln>
        </p:spPr>
      </p:pic>
      <p:sp>
        <p:nvSpPr>
          <p:cNvPr id="20"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chemeClr val="lt1"/>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bg>
      <p:bgPr>
        <a:solidFill>
          <a:schemeClr val="lt1"/>
        </a:solidFill>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228600" y="22860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1.xml"/><Relationship Id="rId3" Type="http://schemas.openxmlformats.org/officeDocument/2006/relationships/slideLayout" Target="../slideLayouts/slideLayout22.xml"/><Relationship Id="rId4" Type="http://schemas.openxmlformats.org/officeDocument/2006/relationships/slideLayout" Target="../slideLayouts/slideLayout2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0" r:id="rId2"/>
    <p:sldLayoutId id="2147483671" r:id="rId3"/>
    <p:sldLayoutId id="2147483672"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2.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6.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 name="PlaceHolder 1"/>
          <p:cNvSpPr>
            <a:spLocks noGrp="1"/>
          </p:cNvSpPr>
          <p:nvPr>
            <p:ph type="title"/>
          </p:nvPr>
        </p:nvSpPr>
        <p:spPr>
          <a:xfrm>
            <a:off x="228600" y="228600"/>
            <a:ext cx="5171760" cy="3085920"/>
          </a:xfrm>
          <a:prstGeom prst="rect">
            <a:avLst/>
          </a:prstGeom>
          <a:noFill/>
          <a:ln w="0">
            <a:noFill/>
          </a:ln>
        </p:spPr>
        <p:txBody>
          <a:bodyPr lIns="91440" rIns="91440" tIns="91440" bIns="91440" anchor="b">
            <a:normAutofit/>
          </a:bodyPr>
          <a:p>
            <a:pPr indent="0">
              <a:lnSpc>
                <a:spcPct val="115000"/>
              </a:lnSpc>
              <a:buNone/>
              <a:tabLst>
                <a:tab algn="l" pos="0"/>
              </a:tabLst>
            </a:pPr>
            <a:r>
              <a:rPr b="1" lang="en-US" sz="6000" strike="noStrike" u="none">
                <a:solidFill>
                  <a:schemeClr val="dk1"/>
                </a:solidFill>
                <a:effectLst/>
                <a:uFillTx/>
                <a:latin typeface="Rethink Sans"/>
                <a:ea typeface="Rethink Sans"/>
              </a:rPr>
              <a:t>Autonomous Detection</a:t>
            </a:r>
            <a:endParaRPr b="0" lang="fr-FR" sz="6000" strike="noStrike" u="none">
              <a:solidFill>
                <a:schemeClr val="dk1"/>
              </a:solidFill>
              <a:effectLst/>
              <a:uFillTx/>
              <a:latin typeface="Arial"/>
            </a:endParaRPr>
          </a:p>
        </p:txBody>
      </p:sp>
      <p:sp>
        <p:nvSpPr>
          <p:cNvPr id="50" name="PlaceHolder 2"/>
          <p:cNvSpPr>
            <a:spLocks noGrp="1"/>
          </p:cNvSpPr>
          <p:nvPr>
            <p:ph type="subTitle"/>
          </p:nvPr>
        </p:nvSpPr>
        <p:spPr>
          <a:xfrm>
            <a:off x="228600" y="3467160"/>
            <a:ext cx="517176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en-US" sz="1600" strike="noStrike" u="none">
                <a:solidFill>
                  <a:schemeClr val="dk1"/>
                </a:solidFill>
                <a:effectLst/>
                <a:uFillTx/>
                <a:latin typeface="Catamaran"/>
                <a:ea typeface="Catamaran"/>
              </a:rPr>
              <a:t>Leveraging AI for Landmine Safety</a:t>
            </a:r>
            <a:endParaRPr b="0" lang="en-US" sz="1600" strike="noStrike" u="none">
              <a:solidFill>
                <a:srgbClr val="ffffff"/>
              </a:solidFill>
              <a:effectLst/>
              <a:uFillTx/>
              <a:latin typeface="OpenSymbol"/>
            </a:endParaRPr>
          </a:p>
        </p:txBody>
      </p:sp>
      <p:cxnSp>
        <p:nvCxnSpPr>
          <p:cNvPr id="51" name="Google Shape;120;p26"/>
          <p:cNvCxnSpPr/>
          <p:nvPr/>
        </p:nvCxnSpPr>
        <p:spPr>
          <a:xfrm>
            <a:off x="313560" y="3316680"/>
            <a:ext cx="429228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Model Performance and Evaluation</a:t>
            </a:r>
            <a:endParaRPr b="0" lang="fr-FR" sz="4000" strike="noStrike" u="none">
              <a:solidFill>
                <a:schemeClr val="dk1"/>
              </a:solidFill>
              <a:effectLst/>
              <a:uFillTx/>
              <a:latin typeface="Arial"/>
            </a:endParaRPr>
          </a:p>
        </p:txBody>
      </p:sp>
      <p:sp>
        <p:nvSpPr>
          <p:cNvPr id="82"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20000"/>
              </a:lnSpc>
              <a:buNone/>
              <a:tabLst>
                <a:tab algn="l" pos="0"/>
              </a:tabLst>
            </a:pPr>
            <a:r>
              <a:rPr b="0" lang="en-US" sz="1200" strike="noStrike" u="none">
                <a:solidFill>
                  <a:schemeClr val="dk1"/>
                </a:solidFill>
                <a:effectLst/>
                <a:uFillTx/>
                <a:latin typeface="Catamaran"/>
                <a:ea typeface="Catamaran"/>
              </a:rPr>
              <a:t>The system achieves an impressive detection accuracy of approximately </a:t>
            </a:r>
            <a:r>
              <a:rPr b="1" lang="en-US" sz="1200" strike="noStrike" u="none">
                <a:solidFill>
                  <a:schemeClr val="dk1"/>
                </a:solidFill>
                <a:effectLst/>
                <a:uFillTx/>
                <a:latin typeface="Catamaran"/>
                <a:ea typeface="Catamaran"/>
              </a:rPr>
              <a:t>96.8%</a:t>
            </a:r>
            <a:r>
              <a:rPr b="0" lang="en-US" sz="1200" strike="noStrike" u="none">
                <a:solidFill>
                  <a:schemeClr val="dk1"/>
                </a:solidFill>
                <a:effectLst/>
                <a:uFillTx/>
                <a:latin typeface="Catamaran"/>
                <a:ea typeface="Catamaran"/>
              </a:rPr>
              <a:t>, demonstrating strong safety performance by minimizing false negatives. Evaluation includes multiple metrics: precision, recall, F1-score, and ROC-AUC to ensure robustness. Real-time alert reliability and visualization tools further enhance user trust and system effectiveness in operational environments.</a:t>
            </a:r>
            <a:endParaRPr b="0" lang="en-US" sz="1200" strike="noStrike" u="none">
              <a:solidFill>
                <a:srgbClr val="ffffff"/>
              </a:solidFill>
              <a:effectLst/>
              <a:uFillTx/>
              <a:latin typeface="OpenSymbol"/>
            </a:endParaRPr>
          </a:p>
        </p:txBody>
      </p:sp>
      <p:cxnSp>
        <p:nvCxnSpPr>
          <p:cNvPr id="83"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Conclusions</a:t>
            </a:r>
            <a:endParaRPr b="0" lang="fr-FR" sz="4000" strike="noStrike" u="none">
              <a:solidFill>
                <a:schemeClr val="dk1"/>
              </a:solidFill>
              <a:effectLst/>
              <a:uFillTx/>
              <a:latin typeface="Arial"/>
            </a:endParaRPr>
          </a:p>
        </p:txBody>
      </p:sp>
      <p:sp>
        <p:nvSpPr>
          <p:cNvPr id="85"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20000"/>
              </a:lnSpc>
              <a:buNone/>
              <a:tabLst>
                <a:tab algn="l" pos="0"/>
              </a:tabLst>
            </a:pPr>
            <a:r>
              <a:rPr b="0" lang="en-US" sz="1200" strike="noStrike" u="none">
                <a:solidFill>
                  <a:schemeClr val="dk1"/>
                </a:solidFill>
                <a:effectLst/>
                <a:uFillTx/>
                <a:latin typeface="Catamaran"/>
                <a:ea typeface="Catamaran"/>
              </a:rPr>
              <a:t>The Autonomous Landmine Detection System significantly improves safety with </a:t>
            </a:r>
            <a:r>
              <a:rPr b="1" lang="en-US" sz="1200" strike="noStrike" u="none">
                <a:solidFill>
                  <a:schemeClr val="dk1"/>
                </a:solidFill>
                <a:effectLst/>
                <a:uFillTx/>
                <a:latin typeface="Catamaran"/>
                <a:ea typeface="Catamaran"/>
              </a:rPr>
              <a:t>high detection accuracy</a:t>
            </a:r>
            <a:r>
              <a:rPr b="0" lang="en-US" sz="1200" strike="noStrike" u="none">
                <a:solidFill>
                  <a:schemeClr val="dk1"/>
                </a:solidFill>
                <a:effectLst/>
                <a:uFillTx/>
                <a:latin typeface="Catamaran"/>
                <a:ea typeface="Catamaran"/>
              </a:rPr>
              <a:t> and user-friendly monitoring dashboards. Future development includes integrating deep learning (CNN), geospatial mapping, and robotic hardware for field deployment. This project promises to transform landmine detection by combining advanced AI with practical, scalable solutions to save lives and enhance operational efficiency.</a:t>
            </a:r>
            <a:endParaRPr b="0" lang="en-US" sz="1200" strike="noStrike" u="none">
              <a:solidFill>
                <a:srgbClr val="ffffff"/>
              </a:solidFill>
              <a:effectLst/>
              <a:uFillTx/>
              <a:latin typeface="OpenSymbol"/>
            </a:endParaRPr>
          </a:p>
        </p:txBody>
      </p:sp>
      <p:cxnSp>
        <p:nvCxnSpPr>
          <p:cNvPr id="86"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PlaceHolder 1"/>
          <p:cNvSpPr>
            <a:spLocks noGrp="1"/>
          </p:cNvSpPr>
          <p:nvPr>
            <p:ph type="subTitle"/>
          </p:nvPr>
        </p:nvSpPr>
        <p:spPr>
          <a:xfrm>
            <a:off x="228600" y="1733400"/>
            <a:ext cx="3142800" cy="1352880"/>
          </a:xfrm>
          <a:prstGeom prst="rect">
            <a:avLst/>
          </a:prstGeom>
          <a:noFill/>
          <a:ln w="0">
            <a:noFill/>
          </a:ln>
        </p:spPr>
        <p:txBody>
          <a:bodyPr lIns="91440" rIns="91440" tIns="91440" bIns="91440" anchor="t">
            <a:spAutoFit/>
          </a:bodyPr>
          <a:p>
            <a:pPr>
              <a:lnSpc>
                <a:spcPct val="100000"/>
              </a:lnSpc>
              <a:tabLst>
                <a:tab algn="l" pos="0"/>
              </a:tabLst>
            </a:pPr>
            <a:r>
              <a:rPr b="1" lang="en" sz="1600" strike="noStrike" u="none">
                <a:solidFill>
                  <a:schemeClr val="dk1"/>
                </a:solidFill>
                <a:effectLst/>
                <a:uFillTx/>
                <a:latin typeface="Catamaran"/>
                <a:ea typeface="Catamaran"/>
              </a:rPr>
              <a:t>Do you have any questions?</a:t>
            </a:r>
            <a:endParaRPr b="0" lang="en-US" sz="1600" strike="noStrike" u="none">
              <a:solidFill>
                <a:srgbClr val="ffffff"/>
              </a:solidFill>
              <a:effectLst/>
              <a:uFillTx/>
              <a:latin typeface="OpenSymbol"/>
            </a:endParaRPr>
          </a:p>
          <a:p>
            <a:pPr>
              <a:lnSpc>
                <a:spcPct val="100000"/>
              </a:lnSpc>
              <a:tabLst>
                <a:tab algn="l" pos="0"/>
              </a:tabLst>
            </a:pPr>
            <a:r>
              <a:rPr b="0" lang="en" sz="1400" strike="noStrike" u="none">
                <a:solidFill>
                  <a:schemeClr val="dk1"/>
                </a:solidFill>
                <a:effectLst/>
                <a:uFillTx/>
                <a:latin typeface="Catamaran"/>
                <a:ea typeface="Catamaran"/>
              </a:rPr>
              <a:t>youremail@freepik.com</a:t>
            </a:r>
            <a:endParaRPr b="0" lang="en-US" sz="1400" strike="noStrike" u="none">
              <a:solidFill>
                <a:srgbClr val="ffffff"/>
              </a:solidFill>
              <a:effectLst/>
              <a:uFillTx/>
              <a:latin typeface="OpenSymbol"/>
            </a:endParaRPr>
          </a:p>
          <a:p>
            <a:pPr>
              <a:lnSpc>
                <a:spcPct val="100000"/>
              </a:lnSpc>
              <a:tabLst>
                <a:tab algn="l" pos="0"/>
              </a:tabLst>
            </a:pPr>
            <a:r>
              <a:rPr b="0" lang="en" sz="1400" strike="noStrike" u="none">
                <a:solidFill>
                  <a:schemeClr val="dk1"/>
                </a:solidFill>
                <a:effectLst/>
                <a:uFillTx/>
                <a:latin typeface="Catamaran"/>
                <a:ea typeface="Catamaran"/>
              </a:rPr>
              <a:t>+00 000 000 000</a:t>
            </a:r>
            <a:endParaRPr b="0" lang="en-US" sz="1400" strike="noStrike" u="none">
              <a:solidFill>
                <a:srgbClr val="ffffff"/>
              </a:solidFill>
              <a:effectLst/>
              <a:uFillTx/>
              <a:latin typeface="OpenSymbol"/>
            </a:endParaRPr>
          </a:p>
          <a:p>
            <a:pPr>
              <a:lnSpc>
                <a:spcPct val="100000"/>
              </a:lnSpc>
              <a:tabLst>
                <a:tab algn="l" pos="0"/>
              </a:tabLst>
            </a:pPr>
            <a:r>
              <a:rPr b="0" lang="en" sz="1400" strike="noStrike" u="none">
                <a:solidFill>
                  <a:schemeClr val="dk1"/>
                </a:solidFill>
                <a:effectLst/>
                <a:uFillTx/>
                <a:latin typeface="Catamaran"/>
                <a:ea typeface="Catamaran"/>
              </a:rPr>
              <a:t>yourwebsite.com</a:t>
            </a:r>
            <a:endParaRPr b="0" lang="en-US" sz="1400" strike="noStrike" u="none">
              <a:solidFill>
                <a:srgbClr val="ffffff"/>
              </a:solidFill>
              <a:effectLst/>
              <a:uFillTx/>
              <a:latin typeface="OpenSymbol"/>
            </a:endParaRPr>
          </a:p>
        </p:txBody>
      </p:sp>
      <p:sp>
        <p:nvSpPr>
          <p:cNvPr id="88" name="Google Shape;336;p39"/>
          <p:cNvSpPr/>
          <p:nvPr/>
        </p:nvSpPr>
        <p:spPr>
          <a:xfrm>
            <a:off x="304920" y="4276800"/>
            <a:ext cx="3142800" cy="409320"/>
          </a:xfrm>
          <a:prstGeom prst="rect">
            <a:avLst/>
          </a:prstGeom>
          <a:noFill/>
          <a:ln w="0">
            <a:noFill/>
          </a:ln>
        </p:spPr>
        <p:style>
          <a:lnRef idx="0"/>
          <a:fillRef idx="0"/>
          <a:effectRef idx="0"/>
          <a:fontRef idx="minor"/>
        </p:style>
        <p:txBody>
          <a:bodyPr lIns="0" rIns="0" tIns="0" bIns="0" anchor="t">
            <a:spAutoFit/>
          </a:bodyPr>
          <a:p>
            <a:pPr defTabSz="914400">
              <a:lnSpc>
                <a:spcPct val="100000"/>
              </a:lnSpc>
              <a:tabLst>
                <a:tab algn="l" pos="0"/>
              </a:tabLst>
            </a:pPr>
            <a:r>
              <a:rPr b="0" lang="en" sz="1200" strike="noStrike" u="none">
                <a:solidFill>
                  <a:schemeClr val="dk1"/>
                </a:solidFill>
                <a:effectLst/>
                <a:uFillTx/>
                <a:latin typeface="Arial"/>
              </a:rPr>
              <a:t>Please keep this slide for attribution</a:t>
            </a:r>
            <a:endParaRPr b="0" lang="en-US" sz="1200" strike="noStrike" u="none">
              <a:solidFill>
                <a:srgbClr val="ffffff"/>
              </a:solidFill>
              <a:effectLst/>
              <a:uFillTx/>
              <a:latin typeface="OpenSymbol"/>
            </a:endParaRPr>
          </a:p>
        </p:txBody>
      </p:sp>
      <p:sp>
        <p:nvSpPr>
          <p:cNvPr id="89" name="Google Shape;337;p39"/>
          <p:cNvSpPr/>
          <p:nvPr/>
        </p:nvSpPr>
        <p:spPr>
          <a:xfrm>
            <a:off x="336240" y="3087720"/>
            <a:ext cx="407880" cy="408240"/>
          </a:xfrm>
          <a:custGeom>
            <a:avLst/>
            <a:gdLst>
              <a:gd name="textAreaLeft" fmla="*/ 0 w 407880"/>
              <a:gd name="textAreaRight" fmla="*/ 408240 w 407880"/>
              <a:gd name="textAreaTop" fmla="*/ 0 h 408240"/>
              <a:gd name="textAreaBottom" fmla="*/ 408600 h 408240"/>
            </a:gdLst>
            <a:ahLst/>
            <a:cxnLst/>
            <a:rect l="textAreaLeft" t="textAreaTop" r="textAreaRight" b="textAreaBottom"/>
            <a:pathLst>
              <a:path w="10860" h="10872">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w="0">
            <a:noFill/>
          </a:ln>
        </p:spPr>
        <p:style>
          <a:lnRef idx="0"/>
          <a:fillRef idx="0"/>
          <a:effectRef idx="0"/>
          <a:fontRef idx="minor"/>
        </p:style>
        <p:txBody>
          <a:bodyPr lIns="108000" rIns="108000" tIns="108000" bIns="108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nvGrpSpPr>
          <p:cNvPr id="90" name="Google Shape;338;p39"/>
          <p:cNvGrpSpPr/>
          <p:nvPr/>
        </p:nvGrpSpPr>
        <p:grpSpPr>
          <a:xfrm>
            <a:off x="903960" y="3088080"/>
            <a:ext cx="408240" cy="407880"/>
            <a:chOff x="903960" y="3088080"/>
            <a:chExt cx="408240" cy="407880"/>
          </a:xfrm>
        </p:grpSpPr>
        <p:sp>
          <p:nvSpPr>
            <p:cNvPr id="91" name="Google Shape;339;p39"/>
            <p:cNvSpPr/>
            <p:nvPr/>
          </p:nvSpPr>
          <p:spPr>
            <a:xfrm>
              <a:off x="903960" y="3088080"/>
              <a:ext cx="408240" cy="407880"/>
            </a:xfrm>
            <a:custGeom>
              <a:avLst/>
              <a:gdLst>
                <a:gd name="textAreaLeft" fmla="*/ 0 w 408240"/>
                <a:gd name="textAreaRight" fmla="*/ 408600 w 408240"/>
                <a:gd name="textAreaTop" fmla="*/ 0 h 407880"/>
                <a:gd name="textAreaBottom" fmla="*/ 408240 h 407880"/>
              </a:gdLst>
              <a:ahLst/>
              <a:cxn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w="0">
              <a:noFill/>
            </a:ln>
          </p:spPr>
          <p:style>
            <a:lnRef idx="0"/>
            <a:fillRef idx="0"/>
            <a:effectRef idx="0"/>
            <a:fontRef idx="minor"/>
          </p:style>
          <p:txBody>
            <a:bodyPr lIns="108000" rIns="108000" tIns="108000" bIns="108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2" name="Google Shape;340;p39"/>
            <p:cNvSpPr/>
            <p:nvPr/>
          </p:nvSpPr>
          <p:spPr>
            <a:xfrm>
              <a:off x="980640" y="3164760"/>
              <a:ext cx="253800" cy="253800"/>
            </a:xfrm>
            <a:custGeom>
              <a:avLst/>
              <a:gdLst>
                <a:gd name="textAreaLeft" fmla="*/ 0 w 253800"/>
                <a:gd name="textAreaRight" fmla="*/ 254160 w 253800"/>
                <a:gd name="textAreaTop" fmla="*/ 0 h 253800"/>
                <a:gd name="textAreaBottom" fmla="*/ 254160 h 25380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lIns="108000" rIns="108000" tIns="108000" bIns="108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3" name="Google Shape;341;p39"/>
            <p:cNvSpPr/>
            <p:nvPr/>
          </p:nvSpPr>
          <p:spPr>
            <a:xfrm>
              <a:off x="1039680" y="3225240"/>
              <a:ext cx="135360" cy="132840"/>
            </a:xfrm>
            <a:custGeom>
              <a:avLst/>
              <a:gdLst>
                <a:gd name="textAreaLeft" fmla="*/ 0 w 135360"/>
                <a:gd name="textAreaRight" fmla="*/ 135720 w 135360"/>
                <a:gd name="textAreaTop" fmla="*/ 0 h 132840"/>
                <a:gd name="textAreaBottom" fmla="*/ 133200 h 13284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lIns="108000" rIns="108000" tIns="66600" bIns="666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4" name="Google Shape;342;p39"/>
            <p:cNvSpPr/>
            <p:nvPr/>
          </p:nvSpPr>
          <p:spPr>
            <a:xfrm>
              <a:off x="1159200" y="3197520"/>
              <a:ext cx="34560" cy="34200"/>
            </a:xfrm>
            <a:custGeom>
              <a:avLst/>
              <a:gdLst>
                <a:gd name="textAreaLeft" fmla="*/ 0 w 34560"/>
                <a:gd name="textAreaRight" fmla="*/ 34920 w 34560"/>
                <a:gd name="textAreaTop" fmla="*/ 0 h 34200"/>
                <a:gd name="textAreaBottom" fmla="*/ 34560 h 3420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lIns="108000" rIns="108000" tIns="17280" bIns="1728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95" name="Google Shape;343;p39"/>
          <p:cNvGrpSpPr/>
          <p:nvPr/>
        </p:nvGrpSpPr>
        <p:grpSpPr>
          <a:xfrm>
            <a:off x="1472400" y="3088080"/>
            <a:ext cx="408240" cy="407880"/>
            <a:chOff x="1472400" y="3088080"/>
            <a:chExt cx="408240" cy="407880"/>
          </a:xfrm>
        </p:grpSpPr>
        <p:sp>
          <p:nvSpPr>
            <p:cNvPr id="96" name="Google Shape;344;p39"/>
            <p:cNvSpPr/>
            <p:nvPr/>
          </p:nvSpPr>
          <p:spPr>
            <a:xfrm>
              <a:off x="1472400" y="3088080"/>
              <a:ext cx="408240" cy="407880"/>
            </a:xfrm>
            <a:custGeom>
              <a:avLst/>
              <a:gdLst>
                <a:gd name="textAreaLeft" fmla="*/ 0 w 408240"/>
                <a:gd name="textAreaRight" fmla="*/ 408600 w 408240"/>
                <a:gd name="textAreaTop" fmla="*/ 0 h 407880"/>
                <a:gd name="textAreaBottom" fmla="*/ 408240 h 40788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w="0">
              <a:noFill/>
            </a:ln>
          </p:spPr>
          <p:style>
            <a:lnRef idx="0"/>
            <a:fillRef idx="0"/>
            <a:effectRef idx="0"/>
            <a:fontRef idx="minor"/>
          </p:style>
          <p:txBody>
            <a:bodyPr lIns="108000" rIns="108000" tIns="108000" bIns="108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7" name="Google Shape;345;p39"/>
            <p:cNvSpPr/>
            <p:nvPr/>
          </p:nvSpPr>
          <p:spPr>
            <a:xfrm>
              <a:off x="1566360" y="3251160"/>
              <a:ext cx="56160" cy="141840"/>
            </a:xfrm>
            <a:custGeom>
              <a:avLst/>
              <a:gdLst>
                <a:gd name="textAreaLeft" fmla="*/ 0 w 56160"/>
                <a:gd name="textAreaRight" fmla="*/ 56520 w 56160"/>
                <a:gd name="textAreaTop" fmla="*/ 0 h 141840"/>
                <a:gd name="textAreaBottom" fmla="*/ 142200 h 14184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lIns="108000" rIns="108000" tIns="70920" bIns="709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8" name="Google Shape;346;p39"/>
            <p:cNvSpPr/>
            <p:nvPr/>
          </p:nvSpPr>
          <p:spPr>
            <a:xfrm>
              <a:off x="1557720" y="3173760"/>
              <a:ext cx="64440" cy="64440"/>
            </a:xfrm>
            <a:custGeom>
              <a:avLst/>
              <a:gdLst>
                <a:gd name="textAreaLeft" fmla="*/ 0 w 64440"/>
                <a:gd name="textAreaRight" fmla="*/ 64800 w 64440"/>
                <a:gd name="textAreaTop" fmla="*/ 0 h 64440"/>
                <a:gd name="textAreaBottom" fmla="*/ 64800 h 6444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lIns="108000" rIns="108000" tIns="32400" bIns="324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99" name="Google Shape;347;p39"/>
            <p:cNvSpPr/>
            <p:nvPr/>
          </p:nvSpPr>
          <p:spPr>
            <a:xfrm>
              <a:off x="1652040" y="3251160"/>
              <a:ext cx="150840" cy="141840"/>
            </a:xfrm>
            <a:custGeom>
              <a:avLst/>
              <a:gdLst>
                <a:gd name="textAreaLeft" fmla="*/ 0 w 150840"/>
                <a:gd name="textAreaRight" fmla="*/ 151200 w 150840"/>
                <a:gd name="textAreaTop" fmla="*/ 0 h 141840"/>
                <a:gd name="textAreaBottom" fmla="*/ 142200 h 14184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lIns="108000" rIns="108000" tIns="70920" bIns="709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100" name="PlaceHolder 2"/>
          <p:cNvSpPr>
            <a:spLocks noGrp="1"/>
          </p:cNvSpPr>
          <p:nvPr>
            <p:ph type="title"/>
          </p:nvPr>
        </p:nvSpPr>
        <p:spPr>
          <a:xfrm>
            <a:off x="228600" y="150120"/>
            <a:ext cx="3142800" cy="1402200"/>
          </a:xfrm>
          <a:prstGeom prst="rect">
            <a:avLst/>
          </a:prstGeom>
          <a:noFill/>
          <a:ln w="0">
            <a:noFill/>
          </a:ln>
        </p:spPr>
        <p:txBody>
          <a:bodyPr lIns="91440" rIns="91440" tIns="91440" bIns="91440" anchor="b">
            <a:spAutoFit/>
          </a:bodyPr>
          <a:p>
            <a:pPr indent="0">
              <a:lnSpc>
                <a:spcPct val="100000"/>
              </a:lnSpc>
              <a:buNone/>
              <a:tabLst>
                <a:tab algn="l" pos="0"/>
              </a:tabLst>
            </a:pPr>
            <a:r>
              <a:rPr b="1" lang="en" sz="4000" strike="noStrike" u="none">
                <a:solidFill>
                  <a:schemeClr val="dk1"/>
                </a:solidFill>
                <a:effectLst/>
                <a:uFillTx/>
                <a:latin typeface="Rethink Sans"/>
                <a:ea typeface="Rethink Sans"/>
              </a:rPr>
              <a:t>Thank you</a:t>
            </a:r>
            <a:endParaRPr b="0" lang="fr-FR" sz="4000" strike="noStrike" u="none">
              <a:solidFill>
                <a:schemeClr val="dk1"/>
              </a:solidFill>
              <a:effectLst/>
              <a:uFillTx/>
              <a:latin typeface="Arial"/>
            </a:endParaRPr>
          </a:p>
        </p:txBody>
      </p:sp>
      <p:cxnSp>
        <p:nvCxnSpPr>
          <p:cNvPr id="101" name="Google Shape;349;p39"/>
          <p:cNvCxnSpPr/>
          <p:nvPr/>
        </p:nvCxnSpPr>
        <p:spPr>
          <a:xfrm>
            <a:off x="317160" y="1548720"/>
            <a:ext cx="27871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PlaceHolder 1"/>
          <p:cNvSpPr>
            <a:spLocks noGrp="1"/>
          </p:cNvSpPr>
          <p:nvPr>
            <p:ph type="title"/>
          </p:nvPr>
        </p:nvSpPr>
        <p:spPr>
          <a:xfrm>
            <a:off x="228600" y="228600"/>
            <a:ext cx="8686440" cy="571320"/>
          </a:xfrm>
          <a:prstGeom prst="rect">
            <a:avLst/>
          </a:prstGeom>
          <a:noFill/>
          <a:ln w="0">
            <a:noFill/>
          </a:ln>
        </p:spPr>
        <p:txBody>
          <a:bodyPr lIns="91440" rIns="91440" tIns="91440" bIns="91440" anchor="t">
            <a:normAutofit fontScale="85000" lnSpcReduction="19999"/>
          </a:bodyPr>
          <a:p>
            <a:pPr indent="0" algn="r">
              <a:lnSpc>
                <a:spcPct val="115000"/>
              </a:lnSpc>
              <a:buNone/>
              <a:tabLst>
                <a:tab algn="l" pos="0"/>
              </a:tabLst>
            </a:pPr>
            <a:r>
              <a:rPr b="1" lang="en-US" sz="3000" strike="noStrike" u="none">
                <a:solidFill>
                  <a:schemeClr val="dk1"/>
                </a:solidFill>
                <a:effectLst/>
                <a:uFillTx/>
                <a:latin typeface="Rethink Sans"/>
                <a:ea typeface="Rethink Sans"/>
              </a:rPr>
              <a:t>Introduction</a:t>
            </a:r>
            <a:endParaRPr b="0" lang="fr-FR" sz="3000" strike="noStrike" u="none">
              <a:solidFill>
                <a:schemeClr val="dk1"/>
              </a:solidFill>
              <a:effectLst/>
              <a:uFillTx/>
              <a:latin typeface="Arial"/>
            </a:endParaRPr>
          </a:p>
        </p:txBody>
      </p:sp>
      <p:sp>
        <p:nvSpPr>
          <p:cNvPr id="53" name="PlaceHolder 2"/>
          <p:cNvSpPr>
            <a:spLocks noGrp="1"/>
          </p:cNvSpPr>
          <p:nvPr>
            <p:ph type="subTitle"/>
          </p:nvPr>
        </p:nvSpPr>
        <p:spPr>
          <a:xfrm>
            <a:off x="4610160" y="1400040"/>
            <a:ext cx="3676320" cy="3514320"/>
          </a:xfrm>
          <a:prstGeom prst="rect">
            <a:avLst/>
          </a:prstGeom>
          <a:noFill/>
          <a:ln w="0">
            <a:noFill/>
          </a:ln>
        </p:spPr>
        <p:txBody>
          <a:bodyPr lIns="91440" rIns="91440" tIns="91440" bIns="91440" anchor="ctr">
            <a:normAutofit/>
          </a:bodyPr>
          <a:p>
            <a:pPr indent="0">
              <a:lnSpc>
                <a:spcPct val="120000"/>
              </a:lnSpc>
              <a:buNone/>
              <a:tabLst>
                <a:tab algn="l" pos="0"/>
              </a:tabLst>
            </a:pPr>
            <a:r>
              <a:rPr b="0" lang="en-US" sz="1200" strike="noStrike" u="none">
                <a:solidFill>
                  <a:schemeClr val="dk1"/>
                </a:solidFill>
                <a:effectLst/>
                <a:uFillTx/>
                <a:latin typeface="Catamaran"/>
                <a:ea typeface="Catamaran"/>
              </a:rPr>
              <a:t>The Autonomous Landmine Detection System employs advanced AI techniques like computer vision and deep learning to detect landmines autonomously. The system aims to reduce human risk by providing real-time alerts through a web interface, integrating machine learning models with sensor data for early warnings and remote monitoring in hazardous environments.</a:t>
            </a:r>
            <a:endParaRPr b="0" lang="en-US" sz="1200" strike="noStrike" u="none">
              <a:solidFill>
                <a:srgbClr val="ffffff"/>
              </a:solidFill>
              <a:effectLst/>
              <a:uFillTx/>
              <a:latin typeface="OpenSymbol"/>
            </a:endParaRPr>
          </a:p>
        </p:txBody>
      </p:sp>
      <p:pic>
        <p:nvPicPr>
          <p:cNvPr id="54" name="Google Shape;206;p31" descr=""/>
          <p:cNvPicPr/>
          <p:nvPr/>
        </p:nvPicPr>
        <p:blipFill>
          <a:blip r:embed="rId1"/>
          <a:srcRect l="14301" t="0" r="14301" b="0"/>
          <a:stretch/>
        </p:blipFill>
        <p:spPr>
          <a:xfrm>
            <a:off x="313920" y="1400040"/>
            <a:ext cx="3764880" cy="3514320"/>
          </a:xfrm>
          <a:prstGeom prst="rect">
            <a:avLst/>
          </a:prstGeom>
          <a:noFill/>
          <a:ln w="0">
            <a:noFill/>
          </a:ln>
        </p:spPr>
      </p:pic>
      <p:cxnSp>
        <p:nvCxnSpPr>
          <p:cNvPr id="55" name="Google Shape;207;p31"/>
          <p:cNvCxnSpPr/>
          <p:nvPr/>
        </p:nvCxnSpPr>
        <p:spPr>
          <a:xfrm>
            <a:off x="313560" y="957240"/>
            <a:ext cx="851868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 name="PlaceHolder 1"/>
          <p:cNvSpPr>
            <a:spLocks noGrp="1"/>
          </p:cNvSpPr>
          <p:nvPr>
            <p:ph type="title"/>
          </p:nvPr>
        </p:nvSpPr>
        <p:spPr>
          <a:xfrm>
            <a:off x="3895560" y="228600"/>
            <a:ext cx="5019480" cy="106632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Project Overview</a:t>
            </a:r>
            <a:endParaRPr b="0" lang="fr-FR" sz="4000" strike="noStrike" u="none">
              <a:solidFill>
                <a:schemeClr val="dk1"/>
              </a:solidFill>
              <a:effectLst/>
              <a:uFillTx/>
              <a:latin typeface="Arial"/>
            </a:endParaRPr>
          </a:p>
        </p:txBody>
      </p:sp>
      <p:sp>
        <p:nvSpPr>
          <p:cNvPr id="57" name="PlaceHolder 2"/>
          <p:cNvSpPr>
            <a:spLocks noGrp="1"/>
          </p:cNvSpPr>
          <p:nvPr>
            <p:ph type="title"/>
          </p:nvPr>
        </p:nvSpPr>
        <p:spPr>
          <a:xfrm>
            <a:off x="7267680" y="3914640"/>
            <a:ext cx="1647360" cy="980640"/>
          </a:xfrm>
          <a:prstGeom prst="rect">
            <a:avLst/>
          </a:prstGeom>
          <a:noFill/>
          <a:ln w="0">
            <a:noFill/>
          </a:ln>
        </p:spPr>
        <p:txBody>
          <a:bodyPr lIns="91440" rIns="91440" tIns="91440" bIns="91440" anchor="ctr">
            <a:normAutofit fontScale="92500" lnSpcReduction="9999"/>
          </a:bodyPr>
          <a:p>
            <a:pPr indent="0" algn="r">
              <a:lnSpc>
                <a:spcPct val="100000"/>
              </a:lnSpc>
              <a:buNone/>
              <a:tabLst>
                <a:tab algn="l" pos="0"/>
              </a:tabLst>
            </a:pPr>
            <a:r>
              <a:rPr b="0" lang="en-US" sz="6000" strike="noStrike" u="none">
                <a:solidFill>
                  <a:schemeClr val="accent2"/>
                </a:solidFill>
                <a:effectLst/>
                <a:uFillTx/>
                <a:latin typeface="Calibri"/>
                <a:ea typeface="Rethink Sans"/>
              </a:rPr>
              <a:t>01</a:t>
            </a:r>
            <a:endParaRPr b="0" lang="fr-FR" sz="6000" strike="noStrike" u="none">
              <a:solidFill>
                <a:schemeClr val="dk1"/>
              </a:solidFill>
              <a:effectLst/>
              <a:uFillTx/>
              <a:latin typeface="Arial"/>
            </a:endParaRPr>
          </a:p>
        </p:txBody>
      </p:sp>
      <p:sp>
        <p:nvSpPr>
          <p:cNvPr id="58" name="PlaceHolder 3"/>
          <p:cNvSpPr>
            <a:spLocks noGrp="1"/>
          </p:cNvSpPr>
          <p:nvPr>
            <p:ph type="subTitle"/>
          </p:nvPr>
        </p:nvSpPr>
        <p:spPr>
          <a:xfrm>
            <a:off x="3895560" y="1447920"/>
            <a:ext cx="5019480" cy="1067040"/>
          </a:xfrm>
          <a:prstGeom prst="rect">
            <a:avLst/>
          </a:prstGeom>
          <a:noFill/>
          <a:ln w="0">
            <a:noFill/>
          </a:ln>
        </p:spPr>
        <p:txBody>
          <a:bodyPr lIns="91440" rIns="91440" tIns="91440" bIns="91440" anchor="t">
            <a:spAutoFit/>
          </a:bodyPr>
          <a:p>
            <a:pPr indent="0" algn="ctr">
              <a:buNone/>
            </a:pPr>
            <a:endParaRPr b="0" lang="en-US" sz="1600" strike="noStrike" u="none">
              <a:solidFill>
                <a:schemeClr val="dk1"/>
              </a:solidFill>
              <a:effectLst/>
              <a:uFillTx/>
              <a:latin typeface="Catamaran"/>
              <a:ea typeface="Catamaran"/>
            </a:endParaRPr>
          </a:p>
        </p:txBody>
      </p:sp>
      <p:cxnSp>
        <p:nvCxnSpPr>
          <p:cNvPr id="59" name="Google Shape;192;p29"/>
          <p:cNvCxnSpPr/>
          <p:nvPr/>
        </p:nvCxnSpPr>
        <p:spPr>
          <a:xfrm>
            <a:off x="5100480" y="1293120"/>
            <a:ext cx="373176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Introduction and Purpose</a:t>
            </a:r>
            <a:endParaRPr b="0" lang="fr-FR" sz="4000" strike="noStrike" u="none">
              <a:solidFill>
                <a:schemeClr val="dk1"/>
              </a:solidFill>
              <a:effectLst/>
              <a:uFillTx/>
              <a:latin typeface="Arial"/>
            </a:endParaRPr>
          </a:p>
        </p:txBody>
      </p:sp>
      <p:sp>
        <p:nvSpPr>
          <p:cNvPr id="61"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20000"/>
              </a:lnSpc>
              <a:buNone/>
              <a:tabLst>
                <a:tab algn="l" pos="0"/>
              </a:tabLst>
            </a:pPr>
            <a:r>
              <a:rPr b="0" lang="en-US" sz="1200" strike="noStrike" u="none">
                <a:solidFill>
                  <a:schemeClr val="dk1"/>
                </a:solidFill>
                <a:effectLst/>
                <a:uFillTx/>
                <a:latin typeface="Catamaran"/>
                <a:ea typeface="Catamaran"/>
              </a:rPr>
              <a:t>This project focuses on creating an automated system to safely detect landmines using AI-driven technologies. The key goals include improving detection accuracy and minimizing human exposure to dangerous areas. Integration of real-time alert systems via a user-friendly web dashboard supports defense personnel and rescue teams in critical scenarios.</a:t>
            </a:r>
            <a:endParaRPr b="0" lang="en-US" sz="1200" strike="noStrike" u="none">
              <a:solidFill>
                <a:srgbClr val="ffffff"/>
              </a:solidFill>
              <a:effectLst/>
              <a:uFillTx/>
              <a:latin typeface="OpenSymbol"/>
            </a:endParaRPr>
          </a:p>
        </p:txBody>
      </p:sp>
      <p:cxnSp>
        <p:nvCxnSpPr>
          <p:cNvPr id="62"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Problem Statement and Challenges</a:t>
            </a:r>
            <a:endParaRPr b="0" lang="fr-FR" sz="4000" strike="noStrike" u="none">
              <a:solidFill>
                <a:schemeClr val="dk1"/>
              </a:solidFill>
              <a:effectLst/>
              <a:uFillTx/>
              <a:latin typeface="Arial"/>
            </a:endParaRPr>
          </a:p>
        </p:txBody>
      </p:sp>
      <p:sp>
        <p:nvSpPr>
          <p:cNvPr id="64"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20000"/>
              </a:lnSpc>
              <a:buNone/>
              <a:tabLst>
                <a:tab algn="l" pos="0"/>
              </a:tabLst>
            </a:pPr>
            <a:r>
              <a:rPr b="0" lang="en-US" sz="1200" strike="noStrike" u="none">
                <a:solidFill>
                  <a:schemeClr val="dk1"/>
                </a:solidFill>
                <a:effectLst/>
                <a:uFillTx/>
                <a:latin typeface="Catamaran"/>
                <a:ea typeface="Catamaran"/>
              </a:rPr>
              <a:t>Manual landmine detection poses severe risks, with high chances of false negatives leading to casualties. The project tackles challenges like limited datasets, real-time processing demands, and hardware limitations. An automated system aims to enhance safety and operational efficiency while overcoming these technical constraints.</a:t>
            </a:r>
            <a:endParaRPr b="0" lang="en-US" sz="1200" strike="noStrike" u="none">
              <a:solidFill>
                <a:srgbClr val="ffffff"/>
              </a:solidFill>
              <a:effectLst/>
              <a:uFillTx/>
              <a:latin typeface="OpenSymbol"/>
            </a:endParaRPr>
          </a:p>
        </p:txBody>
      </p:sp>
      <p:cxnSp>
        <p:nvCxnSpPr>
          <p:cNvPr id="65"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 name="PlaceHolder 1"/>
          <p:cNvSpPr>
            <a:spLocks noGrp="1"/>
          </p:cNvSpPr>
          <p:nvPr>
            <p:ph type="title"/>
          </p:nvPr>
        </p:nvSpPr>
        <p:spPr>
          <a:xfrm>
            <a:off x="228600" y="228600"/>
            <a:ext cx="8686440" cy="571320"/>
          </a:xfrm>
          <a:prstGeom prst="rect">
            <a:avLst/>
          </a:prstGeom>
          <a:noFill/>
          <a:ln w="0">
            <a:noFill/>
          </a:ln>
        </p:spPr>
        <p:txBody>
          <a:bodyPr lIns="91440" rIns="91440" tIns="91440" bIns="91440" anchor="t">
            <a:normAutofit fontScale="85000" lnSpcReduction="19999"/>
          </a:bodyPr>
          <a:p>
            <a:pPr indent="0" algn="r">
              <a:lnSpc>
                <a:spcPct val="115000"/>
              </a:lnSpc>
              <a:buNone/>
              <a:tabLst>
                <a:tab algn="l" pos="0"/>
              </a:tabLst>
            </a:pPr>
            <a:r>
              <a:rPr b="1" lang="en-US" sz="3000" strike="noStrike" u="none">
                <a:solidFill>
                  <a:schemeClr val="dk1"/>
                </a:solidFill>
                <a:effectLst/>
                <a:uFillTx/>
                <a:latin typeface="Rethink Sans"/>
                <a:ea typeface="Rethink Sans"/>
              </a:rPr>
              <a:t>Objectives and Benefits</a:t>
            </a:r>
            <a:endParaRPr b="0" lang="fr-FR" sz="3000" strike="noStrike" u="none">
              <a:solidFill>
                <a:schemeClr val="dk1"/>
              </a:solidFill>
              <a:effectLst/>
              <a:uFillTx/>
              <a:latin typeface="Arial"/>
            </a:endParaRPr>
          </a:p>
        </p:txBody>
      </p:sp>
      <p:sp>
        <p:nvSpPr>
          <p:cNvPr id="67" name="PlaceHolder 2"/>
          <p:cNvSpPr>
            <a:spLocks noGrp="1"/>
          </p:cNvSpPr>
          <p:nvPr>
            <p:ph type="subTitle"/>
          </p:nvPr>
        </p:nvSpPr>
        <p:spPr>
          <a:xfrm>
            <a:off x="4610160" y="1400040"/>
            <a:ext cx="3676320" cy="3514320"/>
          </a:xfrm>
          <a:prstGeom prst="rect">
            <a:avLst/>
          </a:prstGeom>
          <a:noFill/>
          <a:ln w="0">
            <a:noFill/>
          </a:ln>
        </p:spPr>
        <p:txBody>
          <a:bodyPr lIns="91440" rIns="91440" tIns="91440" bIns="91440" anchor="ctr">
            <a:normAutofit/>
          </a:bodyPr>
          <a:p>
            <a:pPr indent="0">
              <a:lnSpc>
                <a:spcPct val="120000"/>
              </a:lnSpc>
              <a:buNone/>
              <a:tabLst>
                <a:tab algn="l" pos="0"/>
              </a:tabLst>
            </a:pPr>
            <a:r>
              <a:rPr b="0" lang="en-US" sz="1200" strike="noStrike" u="none">
                <a:solidFill>
                  <a:schemeClr val="dk1"/>
                </a:solidFill>
                <a:effectLst/>
                <a:uFillTx/>
                <a:latin typeface="Catamaran"/>
                <a:ea typeface="Catamaran"/>
              </a:rPr>
              <a:t>The primary objectives are to achieve </a:t>
            </a:r>
            <a:r>
              <a:rPr b="1" lang="en-US" sz="1200" strike="noStrike" u="none">
                <a:solidFill>
                  <a:schemeClr val="dk1"/>
                </a:solidFill>
                <a:effectLst/>
                <a:uFillTx/>
                <a:latin typeface="Catamaran"/>
                <a:ea typeface="Catamaran"/>
              </a:rPr>
              <a:t>high-accuracy landmine detection</a:t>
            </a:r>
            <a:r>
              <a:rPr b="0" lang="en-US" sz="1200" strike="noStrike" u="none">
                <a:solidFill>
                  <a:schemeClr val="dk1"/>
                </a:solidFill>
                <a:effectLst/>
                <a:uFillTx/>
                <a:latin typeface="Catamaran"/>
                <a:ea typeface="Catamaran"/>
              </a:rPr>
              <a:t> using machine learning algorithms and provide </a:t>
            </a:r>
            <a:r>
              <a:rPr b="1" lang="en-US" sz="1200" strike="noStrike" u="none">
                <a:solidFill>
                  <a:schemeClr val="dk1"/>
                </a:solidFill>
                <a:effectLst/>
                <a:uFillTx/>
                <a:latin typeface="Catamaran"/>
                <a:ea typeface="Catamaran"/>
              </a:rPr>
              <a:t>real-time visual alerts</a:t>
            </a:r>
            <a:r>
              <a:rPr b="0" lang="en-US" sz="1200" strike="noStrike" u="none">
                <a:solidFill>
                  <a:schemeClr val="dk1"/>
                </a:solidFill>
                <a:effectLst/>
                <a:uFillTx/>
                <a:latin typeface="Catamaran"/>
                <a:ea typeface="Catamaran"/>
              </a:rPr>
              <a:t> and risk reports to users. The system is designed for ease of use by defense personnel with minimal technical expertise, enabling scalable deployment across diverse terrains. Key benefits include enhanced safety and </a:t>
            </a:r>
            <a:r>
              <a:rPr b="1" lang="en-US" sz="1200" strike="noStrike" u="none">
                <a:solidFill>
                  <a:schemeClr val="dk1"/>
                </a:solidFill>
                <a:effectLst/>
                <a:uFillTx/>
                <a:latin typeface="Catamaran"/>
                <a:ea typeface="Catamaran"/>
              </a:rPr>
              <a:t>automation of dangerous tasks</a:t>
            </a:r>
            <a:r>
              <a:rPr b="0" lang="en-US" sz="1200" strike="noStrike" u="none">
                <a:solidFill>
                  <a:schemeClr val="dk1"/>
                </a:solidFill>
                <a:effectLst/>
                <a:uFillTx/>
                <a:latin typeface="Catamaran"/>
                <a:ea typeface="Catamaran"/>
              </a:rPr>
              <a:t>, reducing human exposure to hazardous environments.</a:t>
            </a:r>
            <a:endParaRPr b="0" lang="en-US" sz="1200" strike="noStrike" u="none">
              <a:solidFill>
                <a:srgbClr val="ffffff"/>
              </a:solidFill>
              <a:effectLst/>
              <a:uFillTx/>
              <a:latin typeface="OpenSymbol"/>
            </a:endParaRPr>
          </a:p>
        </p:txBody>
      </p:sp>
      <p:pic>
        <p:nvPicPr>
          <p:cNvPr id="68" name="Google Shape;206;p31" descr=""/>
          <p:cNvPicPr/>
          <p:nvPr/>
        </p:nvPicPr>
        <p:blipFill>
          <a:blip r:embed="rId1"/>
          <a:srcRect l="14301" t="0" r="14301" b="0"/>
          <a:stretch/>
        </p:blipFill>
        <p:spPr>
          <a:xfrm>
            <a:off x="313920" y="1400040"/>
            <a:ext cx="3764880" cy="3514320"/>
          </a:xfrm>
          <a:prstGeom prst="rect">
            <a:avLst/>
          </a:prstGeom>
          <a:noFill/>
          <a:ln w="0">
            <a:noFill/>
          </a:ln>
        </p:spPr>
      </p:pic>
      <p:cxnSp>
        <p:nvCxnSpPr>
          <p:cNvPr id="69" name="Google Shape;207;p31"/>
          <p:cNvCxnSpPr/>
          <p:nvPr/>
        </p:nvCxnSpPr>
        <p:spPr>
          <a:xfrm>
            <a:off x="313560" y="957240"/>
            <a:ext cx="851868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3895560" y="228600"/>
            <a:ext cx="5019480" cy="106632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Technical Details</a:t>
            </a:r>
            <a:endParaRPr b="0" lang="fr-FR" sz="4000" strike="noStrike" u="none">
              <a:solidFill>
                <a:schemeClr val="dk1"/>
              </a:solidFill>
              <a:effectLst/>
              <a:uFillTx/>
              <a:latin typeface="Arial"/>
            </a:endParaRPr>
          </a:p>
        </p:txBody>
      </p:sp>
      <p:sp>
        <p:nvSpPr>
          <p:cNvPr id="71" name="PlaceHolder 2"/>
          <p:cNvSpPr>
            <a:spLocks noGrp="1"/>
          </p:cNvSpPr>
          <p:nvPr>
            <p:ph type="title"/>
          </p:nvPr>
        </p:nvSpPr>
        <p:spPr>
          <a:xfrm>
            <a:off x="7267680" y="3914640"/>
            <a:ext cx="1647360" cy="980640"/>
          </a:xfrm>
          <a:prstGeom prst="rect">
            <a:avLst/>
          </a:prstGeom>
          <a:noFill/>
          <a:ln w="0">
            <a:noFill/>
          </a:ln>
        </p:spPr>
        <p:txBody>
          <a:bodyPr lIns="91440" rIns="91440" tIns="91440" bIns="91440" anchor="ctr">
            <a:normAutofit fontScale="92500" lnSpcReduction="9999"/>
          </a:bodyPr>
          <a:p>
            <a:pPr indent="0" algn="r">
              <a:lnSpc>
                <a:spcPct val="100000"/>
              </a:lnSpc>
              <a:buNone/>
              <a:tabLst>
                <a:tab algn="l" pos="0"/>
              </a:tabLst>
            </a:pPr>
            <a:r>
              <a:rPr b="0" lang="en-US" sz="6000" strike="noStrike" u="none">
                <a:solidFill>
                  <a:schemeClr val="accent2"/>
                </a:solidFill>
                <a:effectLst/>
                <a:uFillTx/>
                <a:latin typeface="Calibri"/>
                <a:ea typeface="Rethink Sans"/>
              </a:rPr>
              <a:t>02</a:t>
            </a:r>
            <a:endParaRPr b="0" lang="fr-FR" sz="6000" strike="noStrike" u="none">
              <a:solidFill>
                <a:schemeClr val="dk1"/>
              </a:solidFill>
              <a:effectLst/>
              <a:uFillTx/>
              <a:latin typeface="Arial"/>
            </a:endParaRPr>
          </a:p>
        </p:txBody>
      </p:sp>
      <p:sp>
        <p:nvSpPr>
          <p:cNvPr id="72" name="PlaceHolder 3"/>
          <p:cNvSpPr>
            <a:spLocks noGrp="1"/>
          </p:cNvSpPr>
          <p:nvPr>
            <p:ph type="subTitle"/>
          </p:nvPr>
        </p:nvSpPr>
        <p:spPr>
          <a:xfrm>
            <a:off x="3895560" y="1447920"/>
            <a:ext cx="5019480" cy="1067040"/>
          </a:xfrm>
          <a:prstGeom prst="rect">
            <a:avLst/>
          </a:prstGeom>
          <a:noFill/>
          <a:ln w="0">
            <a:noFill/>
          </a:ln>
        </p:spPr>
        <p:txBody>
          <a:bodyPr lIns="91440" rIns="91440" tIns="91440" bIns="91440" anchor="t">
            <a:spAutoFit/>
          </a:bodyPr>
          <a:p>
            <a:pPr indent="0" algn="ctr">
              <a:buNone/>
            </a:pPr>
            <a:endParaRPr b="0" lang="en-US" sz="1600" strike="noStrike" u="none">
              <a:solidFill>
                <a:schemeClr val="dk1"/>
              </a:solidFill>
              <a:effectLst/>
              <a:uFillTx/>
              <a:latin typeface="Catamaran"/>
              <a:ea typeface="Catamaran"/>
            </a:endParaRPr>
          </a:p>
        </p:txBody>
      </p:sp>
      <p:cxnSp>
        <p:nvCxnSpPr>
          <p:cNvPr id="73" name="Google Shape;192;p29"/>
          <p:cNvCxnSpPr/>
          <p:nvPr/>
        </p:nvCxnSpPr>
        <p:spPr>
          <a:xfrm>
            <a:off x="5100480" y="1293120"/>
            <a:ext cx="373176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 name="PlaceHolder 1"/>
          <p:cNvSpPr>
            <a:spLocks noGrp="1"/>
          </p:cNvSpPr>
          <p:nvPr>
            <p:ph type="title"/>
          </p:nvPr>
        </p:nvSpPr>
        <p:spPr>
          <a:xfrm>
            <a:off x="228600" y="228600"/>
            <a:ext cx="3438000" cy="4447800"/>
          </a:xfrm>
          <a:prstGeom prst="rect">
            <a:avLst/>
          </a:prstGeom>
          <a:noFill/>
          <a:ln w="0">
            <a:noFill/>
          </a:ln>
        </p:spPr>
        <p:txBody>
          <a:bodyPr lIns="91440" rIns="91440" tIns="91440" bIns="91440" anchor="b">
            <a:normAutofit/>
          </a:bodyPr>
          <a:p>
            <a:pPr indent="0" algn="r">
              <a:lnSpc>
                <a:spcPct val="115000"/>
              </a:lnSpc>
              <a:buNone/>
              <a:tabLst>
                <a:tab algn="l" pos="0"/>
              </a:tabLst>
            </a:pPr>
            <a:r>
              <a:rPr b="1" lang="en-US" sz="4000" strike="noStrike" u="none">
                <a:solidFill>
                  <a:schemeClr val="dk1"/>
                </a:solidFill>
                <a:effectLst/>
                <a:uFillTx/>
                <a:latin typeface="Rethink Sans"/>
                <a:ea typeface="Rethink Sans"/>
              </a:rPr>
              <a:t>System Architecture and Components</a:t>
            </a:r>
            <a:endParaRPr b="0" lang="fr-FR" sz="4000" strike="noStrike" u="none">
              <a:solidFill>
                <a:schemeClr val="dk1"/>
              </a:solidFill>
              <a:effectLst/>
              <a:uFillTx/>
              <a:latin typeface="Arial"/>
            </a:endParaRPr>
          </a:p>
        </p:txBody>
      </p:sp>
      <p:sp>
        <p:nvSpPr>
          <p:cNvPr id="75" name="PlaceHolder 2"/>
          <p:cNvSpPr>
            <a:spLocks noGrp="1"/>
          </p:cNvSpPr>
          <p:nvPr>
            <p:ph type="subTitle"/>
          </p:nvPr>
        </p:nvSpPr>
        <p:spPr>
          <a:xfrm>
            <a:off x="4429080" y="228600"/>
            <a:ext cx="4485960" cy="4304880"/>
          </a:xfrm>
          <a:prstGeom prst="rect">
            <a:avLst/>
          </a:prstGeom>
          <a:noFill/>
          <a:ln w="0">
            <a:noFill/>
          </a:ln>
        </p:spPr>
        <p:txBody>
          <a:bodyPr lIns="91440" rIns="91440" tIns="91440" bIns="91440" anchor="b">
            <a:normAutofit/>
          </a:bodyPr>
          <a:p>
            <a:pPr indent="0">
              <a:lnSpc>
                <a:spcPct val="120000"/>
              </a:lnSpc>
              <a:buNone/>
              <a:tabLst>
                <a:tab algn="l" pos="0"/>
              </a:tabLst>
            </a:pPr>
            <a:r>
              <a:rPr b="0" lang="en-US" sz="1200" strike="noStrike" u="none">
                <a:solidFill>
                  <a:schemeClr val="dk1"/>
                </a:solidFill>
                <a:effectLst/>
                <a:uFillTx/>
                <a:latin typeface="Catamaran"/>
                <a:ea typeface="Catamaran"/>
              </a:rPr>
              <a:t>The system architecture integrates a frontend built with React.js and TypeScript, a backend using Flask and FastAPI, and MongoDB Atlas for data storage. Machine learning models such as Random Forest and Logistic Regression with PCA are embedded, with deployment on platforms like Render and Vercel. REST APIs facilitate seamless client-server communication, ensuring efficient data flow and user interaction.</a:t>
            </a:r>
            <a:endParaRPr b="0" lang="en-US" sz="1200" strike="noStrike" u="none">
              <a:solidFill>
                <a:srgbClr val="ffffff"/>
              </a:solidFill>
              <a:effectLst/>
              <a:uFillTx/>
              <a:latin typeface="OpenSymbol"/>
            </a:endParaRPr>
          </a:p>
        </p:txBody>
      </p:sp>
      <p:cxnSp>
        <p:nvCxnSpPr>
          <p:cNvPr id="76" name="Google Shape;199;p30"/>
          <p:cNvCxnSpPr/>
          <p:nvPr/>
        </p:nvCxnSpPr>
        <p:spPr>
          <a:xfrm>
            <a:off x="312840" y="4914720"/>
            <a:ext cx="851832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PlaceHolder 1"/>
          <p:cNvSpPr>
            <a:spLocks noGrp="1"/>
          </p:cNvSpPr>
          <p:nvPr>
            <p:ph type="title"/>
          </p:nvPr>
        </p:nvSpPr>
        <p:spPr>
          <a:xfrm>
            <a:off x="228600" y="228600"/>
            <a:ext cx="8686440" cy="571320"/>
          </a:xfrm>
          <a:prstGeom prst="rect">
            <a:avLst/>
          </a:prstGeom>
          <a:noFill/>
          <a:ln w="0">
            <a:noFill/>
          </a:ln>
        </p:spPr>
        <p:txBody>
          <a:bodyPr lIns="91440" rIns="91440" tIns="91440" bIns="91440" anchor="t">
            <a:normAutofit fontScale="85000" lnSpcReduction="19999"/>
          </a:bodyPr>
          <a:p>
            <a:pPr indent="0" algn="r">
              <a:lnSpc>
                <a:spcPct val="115000"/>
              </a:lnSpc>
              <a:buNone/>
              <a:tabLst>
                <a:tab algn="l" pos="0"/>
              </a:tabLst>
            </a:pPr>
            <a:r>
              <a:rPr b="1" lang="en-US" sz="3000" strike="noStrike" u="none">
                <a:solidFill>
                  <a:schemeClr val="dk1"/>
                </a:solidFill>
                <a:effectLst/>
                <a:uFillTx/>
                <a:latin typeface="Rethink Sans"/>
                <a:ea typeface="Rethink Sans"/>
              </a:rPr>
              <a:t>Methodology and Workflow</a:t>
            </a:r>
            <a:endParaRPr b="0" lang="fr-FR" sz="3000" strike="noStrike" u="none">
              <a:solidFill>
                <a:schemeClr val="dk1"/>
              </a:solidFill>
              <a:effectLst/>
              <a:uFillTx/>
              <a:latin typeface="Arial"/>
            </a:endParaRPr>
          </a:p>
        </p:txBody>
      </p:sp>
      <p:sp>
        <p:nvSpPr>
          <p:cNvPr id="78" name="PlaceHolder 2"/>
          <p:cNvSpPr>
            <a:spLocks noGrp="1"/>
          </p:cNvSpPr>
          <p:nvPr>
            <p:ph type="subTitle"/>
          </p:nvPr>
        </p:nvSpPr>
        <p:spPr>
          <a:xfrm>
            <a:off x="4610160" y="1400040"/>
            <a:ext cx="3676320" cy="3514320"/>
          </a:xfrm>
          <a:prstGeom prst="rect">
            <a:avLst/>
          </a:prstGeom>
          <a:noFill/>
          <a:ln w="0">
            <a:noFill/>
          </a:ln>
        </p:spPr>
        <p:txBody>
          <a:bodyPr lIns="91440" rIns="91440" tIns="91440" bIns="91440" anchor="ctr">
            <a:normAutofit/>
          </a:bodyPr>
          <a:p>
            <a:pPr indent="0">
              <a:lnSpc>
                <a:spcPct val="120000"/>
              </a:lnSpc>
              <a:buNone/>
              <a:tabLst>
                <a:tab algn="l" pos="0"/>
              </a:tabLst>
            </a:pPr>
            <a:r>
              <a:rPr b="0" lang="en-US" sz="1200" strike="noStrike" u="none">
                <a:solidFill>
                  <a:schemeClr val="dk1"/>
                </a:solidFill>
                <a:effectLst/>
                <a:uFillTx/>
                <a:latin typeface="Catamaran"/>
                <a:ea typeface="Catamaran"/>
              </a:rPr>
              <a:t>Data is input via image/video uploads or live feed and undergoes preprocessing. The ML models are trained on normalized datasets, then evaluated using metrics like accuracy, precision, recall, and F1-score. The trained pipeline supports real-time predictions, visualized through bounding boxes and heatmaps. API endpoints manage authentication and prediction, designed for varied user roles including defense workers and researchers.</a:t>
            </a:r>
            <a:endParaRPr b="0" lang="en-US" sz="1200" strike="noStrike" u="none">
              <a:solidFill>
                <a:srgbClr val="ffffff"/>
              </a:solidFill>
              <a:effectLst/>
              <a:uFillTx/>
              <a:latin typeface="OpenSymbol"/>
            </a:endParaRPr>
          </a:p>
        </p:txBody>
      </p:sp>
      <p:pic>
        <p:nvPicPr>
          <p:cNvPr id="79" name="Google Shape;206;p31" descr=""/>
          <p:cNvPicPr/>
          <p:nvPr/>
        </p:nvPicPr>
        <p:blipFill>
          <a:blip r:embed="rId1"/>
          <a:srcRect l="14301" t="0" r="14301" b="0"/>
          <a:stretch/>
        </p:blipFill>
        <p:spPr>
          <a:xfrm>
            <a:off x="313920" y="1400040"/>
            <a:ext cx="3764880" cy="3514320"/>
          </a:xfrm>
          <a:prstGeom prst="rect">
            <a:avLst/>
          </a:prstGeom>
          <a:noFill/>
          <a:ln w="0">
            <a:noFill/>
          </a:ln>
        </p:spPr>
      </p:pic>
      <p:cxnSp>
        <p:nvCxnSpPr>
          <p:cNvPr id="80" name="Google Shape;207;p31"/>
          <p:cNvCxnSpPr/>
          <p:nvPr/>
        </p:nvCxnSpPr>
        <p:spPr>
          <a:xfrm>
            <a:off x="313560" y="957240"/>
            <a:ext cx="8518680" cy="360"/>
          </a:xfrm>
          <a:prstGeom prst="straightConnector1">
            <a:avLst/>
          </a:prstGeom>
          <a:ln w="9525">
            <a:solidFill>
              <a:srgbClr val="ffffff"/>
            </a:solidFill>
            <a:round/>
          </a:ln>
        </p:spPr>
      </p:cxn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Electric Field Concepts by Slidesgo">
  <a:themeElements>
    <a:clrScheme name="Simple Light">
      <a:dk1>
        <a:srgbClr val="ffffff"/>
      </a:dk1>
      <a:lt1>
        <a:srgbClr val="0c0e1d"/>
      </a:lt1>
      <a:dk2>
        <a:srgbClr val="ffffff"/>
      </a:dk2>
      <a:lt2>
        <a:srgbClr val="ffffff"/>
      </a:lt2>
      <a:accent1>
        <a:srgbClr val="708cb6"/>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2025-11-02T12:54:08Z</dcterms:created>
  <dc:creator>Unknown Creator</dc:creator>
  <dc:description/>
  <dc:language>en-US</dc:language>
  <cp:lastModifiedBy>Unknown Creator</cp:lastModifiedBy>
  <dcterms:modified xsi:type="dcterms:W3CDTF">2025-11-02T12:54:08Z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